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147376904" r:id="rId5"/>
    <p:sldId id="2147376893" r:id="rId6"/>
    <p:sldId id="2147376906" r:id="rId7"/>
    <p:sldId id="2134804879" r:id="rId8"/>
    <p:sldId id="2147376905" r:id="rId9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esentation" id="{B972C155-D5BF-46A7-B591-A42909CFC1FA}">
          <p14:sldIdLst>
            <p14:sldId id="2147376904"/>
            <p14:sldId id="2147376893"/>
            <p14:sldId id="2147376906"/>
            <p14:sldId id="2134804879"/>
            <p14:sldId id="2147376905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E032873-B933-6382-45C0-1551228701A5}" name="Lindberg Lennie" initials="LL" userId="S::lennie.lindberg@inera.se::752a2b07-07d2-47e8-8596-610e12ff6d71" providerId="AD"/>
  <p188:author id="{D6298F96-B4F8-A20D-1BC8-A0743E3124AA}" name="Åkerman Anna" initials="ÅA" userId="S::anna.akerman@inera.se::6f526f75-0e0d-4b38-a984-fe5e296ddfc6" providerId="AD"/>
  <p188:author id="{87613D9F-B4D3-38C5-D946-BA63CBC486A9}" name="Zetterström Sofie" initials="ZS" userId="S::sofie.zetterstrom@inera.se::0e6bfb7f-9b0b-49a0-b2f7-b44e7589c448" providerId="AD"/>
  <p188:author id="{36AA61B8-F34C-9663-DA7C-F2C4BC9C2981}" name="Melin Andreas" initials="" userId="S::Andreas.melin@inera.se::a5e0db92-15e8-4535-947b-067b53d3f599" providerId="AD"/>
  <p188:author id="{AA0CA7BA-9BCA-B9EB-ABFD-0D132444B31A}" name="Zetterström Sofie" initials="SZ" userId="S::Sofie.Zetterstrom@inera.se::0e6bfb7f-9b0b-49a0-b2f7-b44e7589c448" providerId="AD"/>
  <p188:author id="{387BD9BF-63AC-04AB-2A90-39D515FC8BDE}" name="Lindberg Lennie" initials="" userId="S::Lennie.Lindberg@inera.se::752a2b07-07d2-47e8-8596-610e12ff6d71" providerId="AD"/>
  <p188:author id="{411D65C5-6D9B-52EB-8415-BD34ACBF23E5}" name="Melin Andreas" initials="MA" userId="S::andreas.melin@inera.se::a5e0db92-15e8-4535-947b-067b53d3f599" providerId="AD"/>
  <p188:author id="{540A03D3-841B-A079-61BB-FCC6CC74AFB6}" name="Johansson Söderholm Charlotta" initials="JSC" userId="S::245062@skane.se::a3f042b4-eb99-48f3-9fde-f4a5e38f1ddc" providerId="AD"/>
  <p188:author id="{C20B49D6-8F34-02E9-5D43-9A9E32DF09A8}" name="Ahlerup Anne" initials="AA" userId="S::Anne.Ahlerup@inera.se::f6f8e1b9-dbf6-4b60-b4a0-b7402accd47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9F7"/>
    <a:srgbClr val="1D45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just format 2 - Dekorfärg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31" autoAdjust="0"/>
    <p:restoredTop sz="94660"/>
  </p:normalViewPr>
  <p:slideViewPr>
    <p:cSldViewPr snapToGrid="0">
      <p:cViewPr varScale="1">
        <p:scale>
          <a:sx n="95" d="100"/>
          <a:sy n="95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A806C2ED-7FEF-CA9D-165B-4D962EE4AA0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AA80074C-4C24-1F95-F815-7E2C1A3D2F1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061016-CE19-4967-9B51-2E673CC7D778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8FF900D2-2D53-00A5-8EC0-B412AA9DD8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72858D45-9C90-B3D8-3730-BA62937DF1C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005FE7-C170-4290-A6B2-543835223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821667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19C717-3409-4EE5-82A3-D86E820AAD84}" type="datetimeFigureOut">
              <a:rPr lang="en-US" smtClean="0"/>
              <a:t>9/4/2025</a:t>
            </a:fld>
            <a:endParaRPr lang="en-US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7A6AC0-C95D-482C-BDAD-2366AE87E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857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era.se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Försättsblad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258EC79-F416-4E3D-A67E-4A13E80045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1540" y="2206170"/>
            <a:ext cx="5768567" cy="1184601"/>
          </a:xfrm>
        </p:spPr>
        <p:txBody>
          <a:bodyPr anchor="b"/>
          <a:lstStyle>
            <a:lvl1pPr algn="l">
              <a:defRPr sz="4000">
                <a:solidFill>
                  <a:srgbClr val="FBF9F7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24" name="textruta 23">
            <a:extLst>
              <a:ext uri="{FF2B5EF4-FFF2-40B4-BE49-F238E27FC236}">
                <a16:creationId xmlns:a16="http://schemas.microsoft.com/office/drawing/2014/main" id="{E704AA55-2B33-1B1E-6BD3-B1F950940721}"/>
              </a:ext>
            </a:extLst>
          </p:cNvPr>
          <p:cNvSpPr txBox="1"/>
          <p:nvPr userDrawn="1"/>
        </p:nvSpPr>
        <p:spPr>
          <a:xfrm>
            <a:off x="891540" y="4625083"/>
            <a:ext cx="249140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sv-SE" sz="1400" dirty="0"/>
              <a:t>sodrasjukvardsregionen.se</a:t>
            </a:r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59893B29-DA04-5B36-CD50-3346DE16E3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90576" y="989379"/>
            <a:ext cx="3843536" cy="3706376"/>
          </a:xfrm>
          <a:prstGeom prst="rect">
            <a:avLst/>
          </a:prstGeom>
        </p:spPr>
      </p:pic>
      <p:pic>
        <p:nvPicPr>
          <p:cNvPr id="11" name="Bildobjekt 10" descr="En bild som visar text, Teckensnitt, skärmbild, Grafik&#10;&#10;Automatiskt genererad beskrivning">
            <a:extLst>
              <a:ext uri="{FF2B5EF4-FFF2-40B4-BE49-F238E27FC236}">
                <a16:creationId xmlns:a16="http://schemas.microsoft.com/office/drawing/2014/main" id="{3CEE76BA-F1B8-3A2F-FCFD-E8CA23C9233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" y="6052936"/>
            <a:ext cx="6889173" cy="852983"/>
          </a:xfrm>
          <a:prstGeom prst="rect">
            <a:avLst/>
          </a:prstGeom>
        </p:spPr>
      </p:pic>
      <p:pic>
        <p:nvPicPr>
          <p:cNvPr id="12" name="Bildobjekt 11">
            <a:extLst>
              <a:ext uri="{FF2B5EF4-FFF2-40B4-BE49-F238E27FC236}">
                <a16:creationId xmlns:a16="http://schemas.microsoft.com/office/drawing/2014/main" id="{EEC37857-8B2B-AC43-A7F3-8CD91C7F979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20000" y="6052936"/>
            <a:ext cx="2133604" cy="654593"/>
          </a:xfrm>
          <a:prstGeom prst="rect">
            <a:avLst/>
          </a:prstGeom>
        </p:spPr>
      </p:pic>
      <p:sp>
        <p:nvSpPr>
          <p:cNvPr id="3" name="Platshållare för datum 3">
            <a:extLst>
              <a:ext uri="{FF2B5EF4-FFF2-40B4-BE49-F238E27FC236}">
                <a16:creationId xmlns:a16="http://schemas.microsoft.com/office/drawing/2014/main" id="{B6099A6D-5E69-A67F-E610-74DCABC6A0EF}"/>
              </a:ext>
            </a:extLst>
          </p:cNvPr>
          <p:cNvSpPr txBox="1">
            <a:spLocks/>
          </p:cNvSpPr>
          <p:nvPr userDrawn="1"/>
        </p:nvSpPr>
        <p:spPr>
          <a:xfrm>
            <a:off x="904548" y="3986278"/>
            <a:ext cx="2743200" cy="365125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defPPr>
              <a:defRPr lang="sv-S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2839391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 - lj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4DD60AF-FC73-41DA-8ECD-F5290F6D9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2867" y="1824038"/>
            <a:ext cx="7230534" cy="39528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C085466-4788-495F-AA4A-842866450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sp>
        <p:nvSpPr>
          <p:cNvPr id="7" name="Rubrik 6">
            <a:extLst>
              <a:ext uri="{FF2B5EF4-FFF2-40B4-BE49-F238E27FC236}">
                <a16:creationId xmlns:a16="http://schemas.microsoft.com/office/drawing/2014/main" id="{28A50BCE-CD60-5946-2F48-04B2851A6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054511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D6EA362-9137-45DF-BEE4-B691A8719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5" y="2548890"/>
            <a:ext cx="5181600" cy="1874520"/>
          </a:xfrm>
        </p:spPr>
        <p:txBody>
          <a:bodyPr anchor="t"/>
          <a:lstStyle>
            <a:lvl1pPr>
              <a:defRPr sz="4000" b="0"/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DEBBFDA-2391-4373-9266-2ED5FFB6D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9B69E0E5-2E29-6A72-3AE7-7DE9EFD1E4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91200" y="990000"/>
            <a:ext cx="3843536" cy="370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858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4DD60AF-FC73-41DA-8ECD-F5290F6D92C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22867" y="1861457"/>
            <a:ext cx="7811558" cy="3603172"/>
          </a:xfrm>
        </p:spPr>
        <p:txBody>
          <a:bodyPr/>
          <a:lstStyle>
            <a:lvl1pPr marL="450850" indent="-450850">
              <a:buClr>
                <a:schemeClr val="accent1"/>
              </a:buClr>
              <a:buFont typeface="+mj-lt"/>
              <a:buAutoNum type="arabicPeriod"/>
              <a:defRPr sz="2400"/>
            </a:lvl1pPr>
            <a:lvl2pPr marL="717550" indent="-266700">
              <a:buClr>
                <a:schemeClr val="accent1"/>
              </a:buClr>
              <a:buFont typeface="+mj-lt"/>
              <a:buAutoNum type="arabicPeriod"/>
              <a:tabLst/>
              <a:defRPr sz="1800"/>
            </a:lvl2pPr>
            <a:lvl3pPr marL="984250" indent="-266700">
              <a:buClr>
                <a:schemeClr val="accent1"/>
              </a:buClr>
              <a:buFont typeface="+mj-lt"/>
              <a:buAutoNum type="arabicPeriod"/>
              <a:defRPr sz="1200"/>
            </a:lvl3pPr>
            <a:lvl4pPr marL="771525" indent="-228600">
              <a:buClr>
                <a:schemeClr val="accent1"/>
              </a:buClr>
              <a:buFont typeface="+mj-lt"/>
              <a:buAutoNum type="arabicPeriod"/>
              <a:defRPr sz="1100"/>
            </a:lvl4pPr>
            <a:lvl5pPr marL="942975" indent="-228600">
              <a:buClr>
                <a:schemeClr val="accent1"/>
              </a:buClr>
              <a:buFont typeface="+mj-lt"/>
              <a:buAutoNum type="arabicPeriod"/>
              <a:defRPr sz="1100"/>
            </a:lvl5pPr>
          </a:lstStyle>
          <a:p>
            <a:pPr lvl="0"/>
            <a:r>
              <a:rPr lang="sv-SE" dirty="0"/>
              <a:t>Skriv in din agenda punkt här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C085466-4788-495F-AA4A-842866450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cxnSp>
        <p:nvCxnSpPr>
          <p:cNvPr id="12" name="Rak koppling 11">
            <a:extLst>
              <a:ext uri="{FF2B5EF4-FFF2-40B4-BE49-F238E27FC236}">
                <a16:creationId xmlns:a16="http://schemas.microsoft.com/office/drawing/2014/main" id="{4551B91C-AFD7-ED4A-5DB8-685855E2A039}"/>
              </a:ext>
            </a:extLst>
          </p:cNvPr>
          <p:cNvCxnSpPr/>
          <p:nvPr userDrawn="1"/>
        </p:nvCxnSpPr>
        <p:spPr>
          <a:xfrm>
            <a:off x="914400" y="1492250"/>
            <a:ext cx="10366375" cy="0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Rak koppling 6">
            <a:extLst>
              <a:ext uri="{FF2B5EF4-FFF2-40B4-BE49-F238E27FC236}">
                <a16:creationId xmlns:a16="http://schemas.microsoft.com/office/drawing/2014/main" id="{FEB0B2C1-6D31-C556-C79C-F31B1FE4EA74}"/>
              </a:ext>
            </a:extLst>
          </p:cNvPr>
          <p:cNvCxnSpPr/>
          <p:nvPr userDrawn="1"/>
        </p:nvCxnSpPr>
        <p:spPr>
          <a:xfrm>
            <a:off x="914400" y="5775925"/>
            <a:ext cx="10366375" cy="0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ubrik 24">
            <a:extLst>
              <a:ext uri="{FF2B5EF4-FFF2-40B4-BE49-F238E27FC236}">
                <a16:creationId xmlns:a16="http://schemas.microsoft.com/office/drawing/2014/main" id="{A7596D78-7CB0-97ED-E6C0-A018C7602C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675931"/>
            <a:ext cx="9546052" cy="81228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Ange </a:t>
            </a:r>
            <a:r>
              <a:rPr lang="en-US" err="1"/>
              <a:t>agendarubrik</a:t>
            </a:r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98574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Längre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6B25631-0701-40C3-A2E5-991715C62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95325"/>
            <a:ext cx="6830484" cy="2025650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4DD60AF-FC73-41DA-8ECD-F5290F6D9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2867" y="2895600"/>
            <a:ext cx="7230534" cy="2881313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C085466-4788-495F-AA4A-842866450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65888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örre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6B25631-0701-40C3-A2E5-991715C62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2866" y="669925"/>
            <a:ext cx="7548034" cy="2362200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4DD60AF-FC73-41DA-8ECD-F5290F6D9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2866" y="3187700"/>
            <a:ext cx="7548033" cy="2589213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C085466-4788-495F-AA4A-842866450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85034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, två 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D17F852-2405-43B5-8AA8-1DF9E051EB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22867" y="1824038"/>
            <a:ext cx="4982633" cy="39528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4C4315BF-6788-4811-BD10-03E5688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6500" y="1824038"/>
            <a:ext cx="4982633" cy="39528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E1407E4-D3DA-4115-93A1-70F0BE9C5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CB32211A-2ABD-40B2-543E-7790EE556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14303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D17F852-2405-43B5-8AA8-1DF9E051EB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22868" y="1824038"/>
            <a:ext cx="4440766" cy="39528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E1407E4-D3DA-4115-93A1-70F0BE9C5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sp>
        <p:nvSpPr>
          <p:cNvPr id="10" name="Platshållare för bild 9">
            <a:extLst>
              <a:ext uri="{FF2B5EF4-FFF2-40B4-BE49-F238E27FC236}">
                <a16:creationId xmlns:a16="http://schemas.microsoft.com/office/drawing/2014/main" id="{F31822E3-DC1B-5321-85F7-42B8BFF6C39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698500"/>
            <a:ext cx="5173133" cy="5078413"/>
          </a:xfrm>
          <a:custGeom>
            <a:avLst/>
            <a:gdLst>
              <a:gd name="connsiteX0" fmla="*/ 0 w 4982633"/>
              <a:gd name="connsiteY0" fmla="*/ 0 h 4281488"/>
              <a:gd name="connsiteX1" fmla="*/ 4982633 w 4982633"/>
              <a:gd name="connsiteY1" fmla="*/ 0 h 4281488"/>
              <a:gd name="connsiteX2" fmla="*/ 4982633 w 4982633"/>
              <a:gd name="connsiteY2" fmla="*/ 4281488 h 4281488"/>
              <a:gd name="connsiteX3" fmla="*/ 0 w 4982633"/>
              <a:gd name="connsiteY3" fmla="*/ 4281488 h 4281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82633" h="4281488">
                <a:moveTo>
                  <a:pt x="0" y="0"/>
                </a:moveTo>
                <a:lnTo>
                  <a:pt x="4982633" y="0"/>
                </a:lnTo>
                <a:lnTo>
                  <a:pt x="4982633" y="4281488"/>
                </a:lnTo>
                <a:lnTo>
                  <a:pt x="0" y="42814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sv-SE"/>
              <a:t>Klicka på ikonen för att lägga till en bild</a:t>
            </a:r>
            <a:endParaRPr lang="en-US"/>
          </a:p>
        </p:txBody>
      </p:sp>
      <p:sp>
        <p:nvSpPr>
          <p:cNvPr id="4" name="Rubrik 3">
            <a:extLst>
              <a:ext uri="{FF2B5EF4-FFF2-40B4-BE49-F238E27FC236}">
                <a16:creationId xmlns:a16="http://schemas.microsoft.com/office/drawing/2014/main" id="{8ECA5563-A413-3B56-3F72-64C3B356F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2867" y="669288"/>
            <a:ext cx="4787269" cy="812286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65440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vänster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tshållare för bild 10">
            <a:extLst>
              <a:ext uri="{FF2B5EF4-FFF2-40B4-BE49-F238E27FC236}">
                <a16:creationId xmlns:a16="http://schemas.microsoft.com/office/drawing/2014/main" id="{DFD04B5B-A596-63B0-ADC6-2C0CBAD9C9C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806950" cy="6858000"/>
          </a:xfrm>
        </p:spPr>
        <p:txBody>
          <a:bodyPr/>
          <a:lstStyle/>
          <a:p>
            <a:r>
              <a:rPr lang="sv-SE" dirty="0"/>
              <a:t>Klicka på ikonen för att lägga till en bild</a:t>
            </a:r>
            <a:endParaRPr lang="en-US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D17F852-2405-43B5-8AA8-1DF9E051EB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26100" y="1824038"/>
            <a:ext cx="5654675" cy="39528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E1407E4-D3DA-4115-93A1-70F0BE9C5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sp>
        <p:nvSpPr>
          <p:cNvPr id="4" name="Rubrik 3">
            <a:extLst>
              <a:ext uri="{FF2B5EF4-FFF2-40B4-BE49-F238E27FC236}">
                <a16:creationId xmlns:a16="http://schemas.microsoft.com/office/drawing/2014/main" id="{AB8969CB-28C9-12B1-F85E-8E8F35808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6100" y="669288"/>
            <a:ext cx="5643034" cy="812286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004540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på platta hög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D17F852-2405-43B5-8AA8-1DF9E051EB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22867" y="1824038"/>
            <a:ext cx="4334933" cy="39528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E1407E4-D3DA-4115-93A1-70F0BE9C5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90A5C4D0-E1F6-5FCF-BB94-E022C0DCA4D2}"/>
              </a:ext>
            </a:extLst>
          </p:cNvPr>
          <p:cNvSpPr/>
          <p:nvPr userDrawn="1"/>
        </p:nvSpPr>
        <p:spPr>
          <a:xfrm>
            <a:off x="6096000" y="0"/>
            <a:ext cx="6096000" cy="68579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1600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FC3A46AD-E9B6-F2D7-8DD8-A66C69C6F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2867" y="696720"/>
            <a:ext cx="4947581" cy="812286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en-US"/>
          </a:p>
        </p:txBody>
      </p:sp>
      <p:sp>
        <p:nvSpPr>
          <p:cNvPr id="10" name="Platshållare för bild 9">
            <a:extLst>
              <a:ext uri="{FF2B5EF4-FFF2-40B4-BE49-F238E27FC236}">
                <a16:creationId xmlns:a16="http://schemas.microsoft.com/office/drawing/2014/main" id="{854043F4-9DE9-D22C-4663-37AB3612E20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04844" y="393603"/>
            <a:ext cx="4725988" cy="5692775"/>
          </a:xfrm>
        </p:spPr>
        <p:txBody>
          <a:bodyPr/>
          <a:lstStyle/>
          <a:p>
            <a:r>
              <a:rPr lang="sv-SE"/>
              <a:t>Klicka på ikonen för att lägga till en bild</a:t>
            </a:r>
          </a:p>
        </p:txBody>
      </p:sp>
    </p:spTree>
    <p:extLst>
      <p:ext uri="{BB962C8B-B14F-4D97-AF65-F5344CB8AC3E}">
        <p14:creationId xmlns:p14="http://schemas.microsoft.com/office/powerpoint/2010/main" val="3695783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vbild vän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D17F852-2405-43B5-8AA8-1DF9E051EB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45842" y="1824038"/>
            <a:ext cx="4334933" cy="39528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E1407E4-D3DA-4115-93A1-70F0BE9C5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6E1CD48-208C-4EF8-2339-3EBFECE3D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4201" y="696720"/>
            <a:ext cx="4334933" cy="812286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127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7FEFBA01-32A4-BF81-AD17-53245BDA4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sp>
        <p:nvSpPr>
          <p:cNvPr id="8" name="Underrubrik 2">
            <a:extLst>
              <a:ext uri="{FF2B5EF4-FFF2-40B4-BE49-F238E27FC236}">
                <a16:creationId xmlns:a16="http://schemas.microsoft.com/office/drawing/2014/main" id="{F416D9DB-BD3C-62DC-CF61-9FE155C5C2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1824038"/>
            <a:ext cx="7835900" cy="365126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  <a:endParaRPr lang="sv-SE" dirty="0"/>
          </a:p>
        </p:txBody>
      </p:sp>
      <p:sp>
        <p:nvSpPr>
          <p:cNvPr id="12" name="Platshållare för bild 11">
            <a:extLst>
              <a:ext uri="{FF2B5EF4-FFF2-40B4-BE49-F238E27FC236}">
                <a16:creationId xmlns:a16="http://schemas.microsoft.com/office/drawing/2014/main" id="{664C826C-1492-3122-D83E-20617007892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06780" y="2334932"/>
            <a:ext cx="2316480" cy="2316480"/>
          </a:xfrm>
          <a:custGeom>
            <a:avLst/>
            <a:gdLst>
              <a:gd name="connsiteX0" fmla="*/ 1166813 w 2333626"/>
              <a:gd name="connsiteY0" fmla="*/ 0 h 2333626"/>
              <a:gd name="connsiteX1" fmla="*/ 2333626 w 2333626"/>
              <a:gd name="connsiteY1" fmla="*/ 1166813 h 2333626"/>
              <a:gd name="connsiteX2" fmla="*/ 1166813 w 2333626"/>
              <a:gd name="connsiteY2" fmla="*/ 2333626 h 2333626"/>
              <a:gd name="connsiteX3" fmla="*/ 0 w 2333626"/>
              <a:gd name="connsiteY3" fmla="*/ 1166813 h 2333626"/>
              <a:gd name="connsiteX4" fmla="*/ 1166813 w 2333626"/>
              <a:gd name="connsiteY4" fmla="*/ 0 h 2333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33626" h="2333626">
                <a:moveTo>
                  <a:pt x="1166813" y="0"/>
                </a:moveTo>
                <a:cubicBezTo>
                  <a:pt x="1811226" y="0"/>
                  <a:pt x="2333626" y="522400"/>
                  <a:pt x="2333626" y="1166813"/>
                </a:cubicBezTo>
                <a:cubicBezTo>
                  <a:pt x="2333626" y="1811226"/>
                  <a:pt x="1811226" y="2333626"/>
                  <a:pt x="1166813" y="2333626"/>
                </a:cubicBezTo>
                <a:cubicBezTo>
                  <a:pt x="522400" y="2333626"/>
                  <a:pt x="0" y="1811226"/>
                  <a:pt x="0" y="1166813"/>
                </a:cubicBezTo>
                <a:cubicBezTo>
                  <a:pt x="0" y="522400"/>
                  <a:pt x="522400" y="0"/>
                  <a:pt x="116681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r>
              <a:rPr lang="sv-SE"/>
              <a:t>Klicka på ikonen för att lägga till en bild</a:t>
            </a:r>
            <a:endParaRPr lang="en-US"/>
          </a:p>
        </p:txBody>
      </p:sp>
      <p:sp>
        <p:nvSpPr>
          <p:cNvPr id="21" name="Platshållare för text 20">
            <a:extLst>
              <a:ext uri="{FF2B5EF4-FFF2-40B4-BE49-F238E27FC236}">
                <a16:creationId xmlns:a16="http://schemas.microsoft.com/office/drawing/2014/main" id="{03C7446D-025A-295A-DA5D-F4C7A8EC1A5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4768570"/>
            <a:ext cx="2316480" cy="203200"/>
          </a:xfrm>
        </p:spPr>
        <p:txBody>
          <a:bodyPr/>
          <a:lstStyle>
            <a:lvl1pPr marL="0" indent="0" algn="ctr">
              <a:buNone/>
              <a:defRPr sz="1500"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sv-SE" dirty="0"/>
              <a:t>Rubrik</a:t>
            </a:r>
          </a:p>
        </p:txBody>
      </p:sp>
      <p:sp>
        <p:nvSpPr>
          <p:cNvPr id="22" name="Platshållare för text 20">
            <a:extLst>
              <a:ext uri="{FF2B5EF4-FFF2-40B4-BE49-F238E27FC236}">
                <a16:creationId xmlns:a16="http://schemas.microsoft.com/office/drawing/2014/main" id="{08E77F81-9859-77EA-DFA3-16987CE241A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14400" y="5079770"/>
            <a:ext cx="2316480" cy="855611"/>
          </a:xfrm>
        </p:spPr>
        <p:txBody>
          <a:bodyPr/>
          <a:lstStyle>
            <a:lvl1pPr marL="0" indent="0" algn="ctr">
              <a:buNone/>
              <a:defRPr sz="1200"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23" name="Platshållare för bild 22">
            <a:extLst>
              <a:ext uri="{FF2B5EF4-FFF2-40B4-BE49-F238E27FC236}">
                <a16:creationId xmlns:a16="http://schemas.microsoft.com/office/drawing/2014/main" id="{BD774599-56BE-4B80-6029-499E7492549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64255" y="2334932"/>
            <a:ext cx="2316480" cy="2316480"/>
          </a:xfrm>
          <a:custGeom>
            <a:avLst/>
            <a:gdLst>
              <a:gd name="connsiteX0" fmla="*/ 1166813 w 2333626"/>
              <a:gd name="connsiteY0" fmla="*/ 0 h 2333626"/>
              <a:gd name="connsiteX1" fmla="*/ 2333626 w 2333626"/>
              <a:gd name="connsiteY1" fmla="*/ 1166813 h 2333626"/>
              <a:gd name="connsiteX2" fmla="*/ 1166813 w 2333626"/>
              <a:gd name="connsiteY2" fmla="*/ 2333626 h 2333626"/>
              <a:gd name="connsiteX3" fmla="*/ 0 w 2333626"/>
              <a:gd name="connsiteY3" fmla="*/ 1166813 h 2333626"/>
              <a:gd name="connsiteX4" fmla="*/ 1166813 w 2333626"/>
              <a:gd name="connsiteY4" fmla="*/ 0 h 2333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33626" h="2333626">
                <a:moveTo>
                  <a:pt x="1166813" y="0"/>
                </a:moveTo>
                <a:cubicBezTo>
                  <a:pt x="1811226" y="0"/>
                  <a:pt x="2333626" y="522400"/>
                  <a:pt x="2333626" y="1166813"/>
                </a:cubicBezTo>
                <a:cubicBezTo>
                  <a:pt x="2333626" y="1811226"/>
                  <a:pt x="1811226" y="2333626"/>
                  <a:pt x="1166813" y="2333626"/>
                </a:cubicBezTo>
                <a:cubicBezTo>
                  <a:pt x="522400" y="2333626"/>
                  <a:pt x="0" y="1811226"/>
                  <a:pt x="0" y="1166813"/>
                </a:cubicBezTo>
                <a:cubicBezTo>
                  <a:pt x="0" y="522400"/>
                  <a:pt x="522400" y="0"/>
                  <a:pt x="116681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r>
              <a:rPr lang="sv-SE"/>
              <a:t>Klicka på ikonen för att lägga till en bild</a:t>
            </a:r>
            <a:endParaRPr lang="en-US"/>
          </a:p>
        </p:txBody>
      </p:sp>
      <p:sp>
        <p:nvSpPr>
          <p:cNvPr id="24" name="Platshållare för text 20">
            <a:extLst>
              <a:ext uri="{FF2B5EF4-FFF2-40B4-BE49-F238E27FC236}">
                <a16:creationId xmlns:a16="http://schemas.microsoft.com/office/drawing/2014/main" id="{30241731-F5B8-1695-4913-8B42D423B97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71875" y="4768570"/>
            <a:ext cx="2316480" cy="203200"/>
          </a:xfrm>
        </p:spPr>
        <p:txBody>
          <a:bodyPr/>
          <a:lstStyle>
            <a:lvl1pPr marL="0" indent="0" algn="ctr">
              <a:buNone/>
              <a:defRPr sz="1500"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sv-SE"/>
              <a:t>Rubrik</a:t>
            </a:r>
          </a:p>
        </p:txBody>
      </p:sp>
      <p:sp>
        <p:nvSpPr>
          <p:cNvPr id="25" name="Platshållare för text 20">
            <a:extLst>
              <a:ext uri="{FF2B5EF4-FFF2-40B4-BE49-F238E27FC236}">
                <a16:creationId xmlns:a16="http://schemas.microsoft.com/office/drawing/2014/main" id="{A0DFB222-9F5E-886C-561B-915888CCE3C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71875" y="5079770"/>
            <a:ext cx="2316480" cy="855611"/>
          </a:xfrm>
        </p:spPr>
        <p:txBody>
          <a:bodyPr/>
          <a:lstStyle>
            <a:lvl1pPr marL="0" indent="0" algn="ctr">
              <a:buNone/>
              <a:defRPr sz="1200"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30" name="Platshållare för bild 29">
            <a:extLst>
              <a:ext uri="{FF2B5EF4-FFF2-40B4-BE49-F238E27FC236}">
                <a16:creationId xmlns:a16="http://schemas.microsoft.com/office/drawing/2014/main" id="{BD077C96-3891-F138-EFC2-824CABFD044F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259830" y="2334932"/>
            <a:ext cx="2316480" cy="2316480"/>
          </a:xfrm>
          <a:custGeom>
            <a:avLst/>
            <a:gdLst>
              <a:gd name="connsiteX0" fmla="*/ 1166813 w 2333626"/>
              <a:gd name="connsiteY0" fmla="*/ 0 h 2333626"/>
              <a:gd name="connsiteX1" fmla="*/ 2333626 w 2333626"/>
              <a:gd name="connsiteY1" fmla="*/ 1166813 h 2333626"/>
              <a:gd name="connsiteX2" fmla="*/ 1166813 w 2333626"/>
              <a:gd name="connsiteY2" fmla="*/ 2333626 h 2333626"/>
              <a:gd name="connsiteX3" fmla="*/ 0 w 2333626"/>
              <a:gd name="connsiteY3" fmla="*/ 1166813 h 2333626"/>
              <a:gd name="connsiteX4" fmla="*/ 1166813 w 2333626"/>
              <a:gd name="connsiteY4" fmla="*/ 0 h 2333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33626" h="2333626">
                <a:moveTo>
                  <a:pt x="1166813" y="0"/>
                </a:moveTo>
                <a:cubicBezTo>
                  <a:pt x="1811226" y="0"/>
                  <a:pt x="2333626" y="522400"/>
                  <a:pt x="2333626" y="1166813"/>
                </a:cubicBezTo>
                <a:cubicBezTo>
                  <a:pt x="2333626" y="1811226"/>
                  <a:pt x="1811226" y="2333626"/>
                  <a:pt x="1166813" y="2333626"/>
                </a:cubicBezTo>
                <a:cubicBezTo>
                  <a:pt x="522400" y="2333626"/>
                  <a:pt x="0" y="1811226"/>
                  <a:pt x="0" y="1166813"/>
                </a:cubicBezTo>
                <a:cubicBezTo>
                  <a:pt x="0" y="522400"/>
                  <a:pt x="522400" y="0"/>
                  <a:pt x="116681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r>
              <a:rPr lang="sv-SE"/>
              <a:t>Klicka på ikonen för att lägga till en bild</a:t>
            </a:r>
            <a:endParaRPr lang="en-US"/>
          </a:p>
        </p:txBody>
      </p:sp>
      <p:sp>
        <p:nvSpPr>
          <p:cNvPr id="31" name="Platshållare för text 20">
            <a:extLst>
              <a:ext uri="{FF2B5EF4-FFF2-40B4-BE49-F238E27FC236}">
                <a16:creationId xmlns:a16="http://schemas.microsoft.com/office/drawing/2014/main" id="{81E1D503-7C0E-2A00-CB71-1E074D37FFE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67450" y="4768570"/>
            <a:ext cx="2316480" cy="203200"/>
          </a:xfrm>
        </p:spPr>
        <p:txBody>
          <a:bodyPr/>
          <a:lstStyle>
            <a:lvl1pPr marL="0" indent="0" algn="ctr">
              <a:buNone/>
              <a:defRPr sz="1500"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sv-SE"/>
              <a:t>Rubrik</a:t>
            </a:r>
          </a:p>
        </p:txBody>
      </p:sp>
      <p:sp>
        <p:nvSpPr>
          <p:cNvPr id="32" name="Platshållare för text 20">
            <a:extLst>
              <a:ext uri="{FF2B5EF4-FFF2-40B4-BE49-F238E27FC236}">
                <a16:creationId xmlns:a16="http://schemas.microsoft.com/office/drawing/2014/main" id="{980FB875-5716-A43F-3401-2B1306DB935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67450" y="5079770"/>
            <a:ext cx="2316480" cy="855611"/>
          </a:xfrm>
        </p:spPr>
        <p:txBody>
          <a:bodyPr/>
          <a:lstStyle>
            <a:lvl1pPr marL="0" indent="0" algn="ctr">
              <a:buNone/>
              <a:defRPr sz="1200"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33" name="Platshållare för bild 32">
            <a:extLst>
              <a:ext uri="{FF2B5EF4-FFF2-40B4-BE49-F238E27FC236}">
                <a16:creationId xmlns:a16="http://schemas.microsoft.com/office/drawing/2014/main" id="{DA29BD36-494B-3AEB-42B8-DAFD1BA008B7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39530" y="2334932"/>
            <a:ext cx="2316480" cy="2316480"/>
          </a:xfrm>
          <a:custGeom>
            <a:avLst/>
            <a:gdLst>
              <a:gd name="connsiteX0" fmla="*/ 1166813 w 2333626"/>
              <a:gd name="connsiteY0" fmla="*/ 0 h 2333626"/>
              <a:gd name="connsiteX1" fmla="*/ 2333626 w 2333626"/>
              <a:gd name="connsiteY1" fmla="*/ 1166813 h 2333626"/>
              <a:gd name="connsiteX2" fmla="*/ 1166813 w 2333626"/>
              <a:gd name="connsiteY2" fmla="*/ 2333626 h 2333626"/>
              <a:gd name="connsiteX3" fmla="*/ 0 w 2333626"/>
              <a:gd name="connsiteY3" fmla="*/ 1166813 h 2333626"/>
              <a:gd name="connsiteX4" fmla="*/ 1166813 w 2333626"/>
              <a:gd name="connsiteY4" fmla="*/ 0 h 2333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33626" h="2333626">
                <a:moveTo>
                  <a:pt x="1166813" y="0"/>
                </a:moveTo>
                <a:cubicBezTo>
                  <a:pt x="1811226" y="0"/>
                  <a:pt x="2333626" y="522400"/>
                  <a:pt x="2333626" y="1166813"/>
                </a:cubicBezTo>
                <a:cubicBezTo>
                  <a:pt x="2333626" y="1811226"/>
                  <a:pt x="1811226" y="2333626"/>
                  <a:pt x="1166813" y="2333626"/>
                </a:cubicBezTo>
                <a:cubicBezTo>
                  <a:pt x="522400" y="2333626"/>
                  <a:pt x="0" y="1811226"/>
                  <a:pt x="0" y="1166813"/>
                </a:cubicBezTo>
                <a:cubicBezTo>
                  <a:pt x="0" y="522400"/>
                  <a:pt x="522400" y="0"/>
                  <a:pt x="116681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r>
              <a:rPr lang="sv-SE"/>
              <a:t>Klicka på ikonen för att lägga till en bild</a:t>
            </a:r>
            <a:endParaRPr lang="en-US"/>
          </a:p>
        </p:txBody>
      </p:sp>
      <p:sp>
        <p:nvSpPr>
          <p:cNvPr id="34" name="Platshållare för text 20">
            <a:extLst>
              <a:ext uri="{FF2B5EF4-FFF2-40B4-BE49-F238E27FC236}">
                <a16:creationId xmlns:a16="http://schemas.microsoft.com/office/drawing/2014/main" id="{288D22EA-0E20-C913-163A-DC3069D0CB3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947150" y="4768570"/>
            <a:ext cx="2316480" cy="203200"/>
          </a:xfrm>
        </p:spPr>
        <p:txBody>
          <a:bodyPr/>
          <a:lstStyle>
            <a:lvl1pPr marL="0" indent="0" algn="ctr">
              <a:buNone/>
              <a:defRPr sz="1500"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sv-SE"/>
              <a:t>Rubrik</a:t>
            </a:r>
          </a:p>
        </p:txBody>
      </p:sp>
      <p:sp>
        <p:nvSpPr>
          <p:cNvPr id="35" name="Platshållare för text 20">
            <a:extLst>
              <a:ext uri="{FF2B5EF4-FFF2-40B4-BE49-F238E27FC236}">
                <a16:creationId xmlns:a16="http://schemas.microsoft.com/office/drawing/2014/main" id="{E004FE53-2515-9DFC-829C-8511A0848CB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47150" y="5079770"/>
            <a:ext cx="2316480" cy="855611"/>
          </a:xfrm>
        </p:spPr>
        <p:txBody>
          <a:bodyPr/>
          <a:lstStyle>
            <a:lvl1pPr marL="0" indent="0" algn="ctr">
              <a:buNone/>
              <a:defRPr sz="1200"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sv-SE" dirty="0"/>
              <a:t>Text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8D923B10-4408-0A91-E0BA-33E8F590A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8777400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 med bildbakgrund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F7AD7875-44C2-86D0-5562-C20E21989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sp>
        <p:nvSpPr>
          <p:cNvPr id="2" name="Platshållare för text 1">
            <a:extLst>
              <a:ext uri="{FF2B5EF4-FFF2-40B4-BE49-F238E27FC236}">
                <a16:creationId xmlns:a16="http://schemas.microsoft.com/office/drawing/2014/main" id="{B6D04490-426B-D6D4-4F66-2FB486DB66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4400" y="1033463"/>
            <a:ext cx="10364029" cy="4782594"/>
          </a:xfrm>
          <a:custGeom>
            <a:avLst/>
            <a:gdLst>
              <a:gd name="connsiteX0" fmla="*/ 0 w 10364029"/>
              <a:gd name="connsiteY0" fmla="*/ 0 h 4782594"/>
              <a:gd name="connsiteX1" fmla="*/ 10364029 w 10364029"/>
              <a:gd name="connsiteY1" fmla="*/ 0 h 4782594"/>
              <a:gd name="connsiteX2" fmla="*/ 10364029 w 10364029"/>
              <a:gd name="connsiteY2" fmla="*/ 4782594 h 4782594"/>
              <a:gd name="connsiteX3" fmla="*/ 0 w 10364029"/>
              <a:gd name="connsiteY3" fmla="*/ 4782594 h 47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64029" h="4782594">
                <a:moveTo>
                  <a:pt x="0" y="0"/>
                </a:moveTo>
                <a:lnTo>
                  <a:pt x="10364029" y="0"/>
                </a:lnTo>
                <a:lnTo>
                  <a:pt x="10364029" y="4782594"/>
                </a:lnTo>
                <a:lnTo>
                  <a:pt x="0" y="4782594"/>
                </a:lnTo>
                <a:close/>
              </a:path>
            </a:pathLst>
          </a:custGeom>
          <a:solidFill>
            <a:schemeClr val="bg1">
              <a:alpha val="78000"/>
            </a:schemeClr>
          </a:solidFill>
        </p:spPr>
        <p:txBody>
          <a:bodyPr wrap="square" lIns="1224000" tIns="828000" rIns="1224000" bIns="828000">
            <a:noAutofit/>
          </a:bodyPr>
          <a:lstStyle>
            <a:lvl1pPr marL="0" indent="0">
              <a:buNone/>
              <a:defRPr sz="3600" b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7025123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3F1E028D-3B14-4181-8E8B-87D9D42D9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sp>
        <p:nvSpPr>
          <p:cNvPr id="6" name="Rubrik 5">
            <a:extLst>
              <a:ext uri="{FF2B5EF4-FFF2-40B4-BE49-F238E27FC236}">
                <a16:creationId xmlns:a16="http://schemas.microsoft.com/office/drawing/2014/main" id="{44797B0A-EF5A-5DBC-3249-9D74B135F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932127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as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3F1E028D-3B14-4181-8E8B-87D9D42D9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sp>
        <p:nvSpPr>
          <p:cNvPr id="7" name="Platshållare för bild 6">
            <a:extLst>
              <a:ext uri="{FF2B5EF4-FFF2-40B4-BE49-F238E27FC236}">
                <a16:creationId xmlns:a16="http://schemas.microsoft.com/office/drawing/2014/main" id="{EE3D568E-64CC-7AE6-D7B3-CDC6E4E8669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101512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1FD2A41-9C0C-486B-814D-D78D722ED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/>
          <a:lstStyle/>
          <a:p>
            <a:fld id="{AE086683-F536-42AB-ABBC-F4803DFE8DBC}" type="slidenum">
              <a:rPr lang="sv-SE" smtClean="0"/>
              <a:t>‹#›</a:t>
            </a:fld>
            <a:endParaRPr lang="sv-SE"/>
          </a:p>
        </p:txBody>
      </p:sp>
      <p:sp>
        <p:nvSpPr>
          <p:cNvPr id="24" name="textruta 23">
            <a:hlinkClick r:id="rId2"/>
            <a:extLst>
              <a:ext uri="{FF2B5EF4-FFF2-40B4-BE49-F238E27FC236}">
                <a16:creationId xmlns:a16="http://schemas.microsoft.com/office/drawing/2014/main" id="{E704AA55-2B33-1B1E-6BD3-B1F950940721}"/>
              </a:ext>
            </a:extLst>
          </p:cNvPr>
          <p:cNvSpPr txBox="1"/>
          <p:nvPr userDrawn="1"/>
        </p:nvSpPr>
        <p:spPr>
          <a:xfrm>
            <a:off x="783271" y="6108592"/>
            <a:ext cx="236950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sv-SE" sz="1400" dirty="0">
                <a:solidFill>
                  <a:schemeClr val="tx1"/>
                </a:solidFill>
              </a:rPr>
              <a:t>sodrasjukvardsregionen.se</a:t>
            </a:r>
          </a:p>
        </p:txBody>
      </p:sp>
      <p:sp>
        <p:nvSpPr>
          <p:cNvPr id="12" name="textruta 11">
            <a:extLst>
              <a:ext uri="{FF2B5EF4-FFF2-40B4-BE49-F238E27FC236}">
                <a16:creationId xmlns:a16="http://schemas.microsoft.com/office/drawing/2014/main" id="{0C51B7CB-1E55-B82F-5FFF-31486E388113}"/>
              </a:ext>
            </a:extLst>
          </p:cNvPr>
          <p:cNvSpPr txBox="1"/>
          <p:nvPr userDrawn="1"/>
        </p:nvSpPr>
        <p:spPr>
          <a:xfrm>
            <a:off x="4848225" y="2813447"/>
            <a:ext cx="7343775" cy="615553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r>
              <a:rPr lang="sv-SE" sz="4000" dirty="0">
                <a:solidFill>
                  <a:schemeClr val="tx2"/>
                </a:solidFill>
                <a:latin typeface="+mj-lt"/>
              </a:rPr>
              <a:t>Tack!</a:t>
            </a:r>
          </a:p>
        </p:txBody>
      </p:sp>
    </p:spTree>
    <p:extLst>
      <p:ext uri="{BB962C8B-B14F-4D97-AF65-F5344CB8AC3E}">
        <p14:creationId xmlns:p14="http://schemas.microsoft.com/office/powerpoint/2010/main" val="5994349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9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52683E2-9A31-4B47-ACFE-390B6E0AF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2867" y="669288"/>
            <a:ext cx="10346267" cy="812286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sv-SE" dirty="0"/>
              <a:t>Klicka här för att ändra mall för rubrikformat</a:t>
            </a:r>
            <a:br>
              <a:rPr lang="sv-SE" dirty="0"/>
            </a:br>
            <a:endParaRPr lang="sv-SE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81C0710F-3CB3-4F01-9977-A1A69928F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2866" y="1824037"/>
            <a:ext cx="10355563" cy="39528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7249AA9-CC7D-40E0-9894-3652F2EE8C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6217" y="89850"/>
            <a:ext cx="2743200" cy="365125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86683-F536-42AB-ABBC-F4803DFE8DBC}" type="slidenum">
              <a:rPr lang="sv-SE" smtClean="0"/>
              <a:t>‹#›</a:t>
            </a:fld>
            <a:endParaRPr lang="sv-SE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30DC7D87-AE3F-31F3-400A-F4CFE5808021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67871" y="6120000"/>
            <a:ext cx="1877434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38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50" r:id="rId2"/>
    <p:sldLayoutId id="2147483651" r:id="rId3"/>
    <p:sldLayoutId id="2147483670" r:id="rId4"/>
    <p:sldLayoutId id="2147483660" r:id="rId5"/>
    <p:sldLayoutId id="2147483661" r:id="rId6"/>
    <p:sldLayoutId id="2147483652" r:id="rId7"/>
    <p:sldLayoutId id="2147483667" r:id="rId8"/>
    <p:sldLayoutId id="2147483666" r:id="rId9"/>
    <p:sldLayoutId id="2147483659" r:id="rId10"/>
    <p:sldLayoutId id="2147483665" r:id="rId11"/>
    <p:sldLayoutId id="2147483662" r:id="rId12"/>
    <p:sldLayoutId id="2147483664" r:id="rId13"/>
    <p:sldLayoutId id="2147483654" r:id="rId14"/>
    <p:sldLayoutId id="2147483673" r:id="rId15"/>
    <p:sldLayoutId id="2147483668" r:id="rId16"/>
  </p:sldLayoutIdLst>
  <p:hf hdr="0" ft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11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110000"/>
        </a:lnSpc>
        <a:spcBef>
          <a:spcPts val="6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542925" indent="-180975" algn="l" defTabSz="914400" rtl="0" eaLnBrk="1" latinLnBrk="0" hangingPunct="1">
        <a:lnSpc>
          <a:spcPct val="11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714375" indent="-171450" algn="l" defTabSz="914400" rtl="0" eaLnBrk="1" latinLnBrk="0" hangingPunct="1">
        <a:lnSpc>
          <a:spcPct val="11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5350" indent="-180975" algn="l" defTabSz="914400" rtl="0" eaLnBrk="1" latinLnBrk="0" hangingPunct="1">
        <a:lnSpc>
          <a:spcPct val="11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6" userDrawn="1">
          <p15:clr>
            <a:srgbClr val="F26B43"/>
          </p15:clr>
        </p15:guide>
        <p15:guide id="3" pos="576" userDrawn="1">
          <p15:clr>
            <a:srgbClr val="9FCC3B"/>
          </p15:clr>
        </p15:guide>
        <p15:guide id="4" pos="7106" userDrawn="1">
          <p15:clr>
            <a:srgbClr val="9FCC3B"/>
          </p15:clr>
        </p15:guide>
        <p15:guide id="5" orient="horz" pos="1149" userDrawn="1">
          <p15:clr>
            <a:srgbClr val="F26B43"/>
          </p15:clr>
        </p15:guide>
        <p15:guide id="7" orient="horz" pos="1034" userDrawn="1">
          <p15:clr>
            <a:srgbClr val="F26B43"/>
          </p15:clr>
        </p15:guide>
        <p15:guide id="9" pos="240" userDrawn="1">
          <p15:clr>
            <a:srgbClr val="C35EA4"/>
          </p15:clr>
        </p15:guide>
        <p15:guide id="10" orient="horz" pos="240" userDrawn="1">
          <p15:clr>
            <a:srgbClr val="C35EA4"/>
          </p15:clr>
        </p15:guide>
        <p15:guide id="11" pos="7432" userDrawn="1">
          <p15:clr>
            <a:srgbClr val="C35EA4"/>
          </p15:clr>
        </p15:guide>
        <p15:guide id="12" orient="horz" pos="3640" userDrawn="1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74DDB0C-8141-A5C3-2B71-A8883FD9CD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0740" y="2244399"/>
            <a:ext cx="5768567" cy="1184601"/>
          </a:xfrm>
        </p:spPr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83192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innehåll 1">
            <a:extLst>
              <a:ext uri="{FF2B5EF4-FFF2-40B4-BE49-F238E27FC236}">
                <a16:creationId xmlns:a16="http://schemas.microsoft.com/office/drawing/2014/main" id="{B57C138F-2982-D660-89C6-4318B505A0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Resultat</a:t>
            </a:r>
          </a:p>
          <a:p>
            <a:r>
              <a:rPr lang="sv-SE" dirty="0"/>
              <a:t>Statistik</a:t>
            </a:r>
          </a:p>
          <a:p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endParaRPr lang="sv-SE" dirty="0"/>
          </a:p>
          <a:p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endParaRPr lang="sv-SE" dirty="0"/>
          </a:p>
          <a:p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endParaRPr lang="sv-SE" dirty="0"/>
          </a:p>
          <a:p>
            <a:r>
              <a:rPr lang="sv-SE" dirty="0"/>
              <a:t>Sammanfattning</a:t>
            </a:r>
          </a:p>
        </p:txBody>
      </p:sp>
      <p:sp>
        <p:nvSpPr>
          <p:cNvPr id="3" name="Rubrik 2">
            <a:extLst>
              <a:ext uri="{FF2B5EF4-FFF2-40B4-BE49-F238E27FC236}">
                <a16:creationId xmlns:a16="http://schemas.microsoft.com/office/drawing/2014/main" id="{A309E759-81E5-917C-B04F-CF2610AE9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Innehåll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320CDBEC-D6E4-BDF8-9BCF-7A90BDBF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6683-F536-42AB-ABBC-F4803DFE8DBC}" type="slidenum">
              <a:rPr lang="sv-SE" smtClean="0"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71644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innehåll 1">
            <a:extLst>
              <a:ext uri="{FF2B5EF4-FFF2-40B4-BE49-F238E27FC236}">
                <a16:creationId xmlns:a16="http://schemas.microsoft.com/office/drawing/2014/main" id="{39445F44-C4E9-01D1-3B24-048DEFECB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Rubrik 2">
            <a:extLst>
              <a:ext uri="{FF2B5EF4-FFF2-40B4-BE49-F238E27FC236}">
                <a16:creationId xmlns:a16="http://schemas.microsoft.com/office/drawing/2014/main" id="{90748291-C9D9-2797-7367-8F10A0D59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2008F932-34FB-E121-98AF-57E3A2B36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6683-F536-42AB-ABBC-F4803DFE8DBC}" type="slidenum">
              <a:rPr lang="sv-SE" smtClean="0"/>
              <a:t>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90615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B0F345D-B7ED-EC83-6BB0-9FAEB06AD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5" y="2548890"/>
            <a:ext cx="6783304" cy="1874520"/>
          </a:xfrm>
        </p:spPr>
        <p:txBody>
          <a:bodyPr/>
          <a:lstStyle/>
          <a:p>
            <a:pPr>
              <a:spcBef>
                <a:spcPts val="2400"/>
              </a:spcBef>
              <a:spcAft>
                <a:spcPts val="1200"/>
              </a:spcAft>
            </a:pPr>
            <a:r>
              <a:rPr lang="sv-SE" sz="4000" dirty="0"/>
              <a:t>Sammanfattning</a:t>
            </a:r>
            <a:br>
              <a:rPr lang="sv-SE" dirty="0"/>
            </a:br>
            <a:endParaRPr lang="sv-SE" sz="18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7BA5B0B2-C114-C5F8-6CEB-F74C50C3E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6683-F536-42AB-ABBC-F4803DFE8DBC}" type="slidenum">
              <a:rPr lang="sv-SE" smtClean="0"/>
              <a:t>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94900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 2">
            <a:extLst>
              <a:ext uri="{FF2B5EF4-FFF2-40B4-BE49-F238E27FC236}">
                <a16:creationId xmlns:a16="http://schemas.microsoft.com/office/drawing/2014/main" id="{DD8D7B88-7B26-2CEE-386E-7672862AB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86683-F536-42AB-ABBC-F4803DFE8DBC}" type="slidenum">
              <a:rPr lang="sv-SE" smtClean="0"/>
              <a:t>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50603858"/>
      </p:ext>
    </p:extLst>
  </p:cSld>
  <p:clrMapOvr>
    <a:masterClrMapping/>
  </p:clrMapOvr>
</p:sld>
</file>

<file path=ppt/theme/theme1.xml><?xml version="1.0" encoding="utf-8"?>
<a:theme xmlns:a="http://schemas.openxmlformats.org/drawingml/2006/main" name="Södra sjukvårdsregionen">
  <a:themeElements>
    <a:clrScheme name="Anpassat 1">
      <a:dk1>
        <a:srgbClr val="353636"/>
      </a:dk1>
      <a:lt1>
        <a:sysClr val="window" lastClr="FFFFFF"/>
      </a:lt1>
      <a:dk2>
        <a:srgbClr val="0580A6"/>
      </a:dk2>
      <a:lt2>
        <a:srgbClr val="F9F6F1"/>
      </a:lt2>
      <a:accent1>
        <a:srgbClr val="0580A6"/>
      </a:accent1>
      <a:accent2>
        <a:srgbClr val="E7DAC5"/>
      </a:accent2>
      <a:accent3>
        <a:srgbClr val="4D8904"/>
      </a:accent3>
      <a:accent4>
        <a:srgbClr val="1D4551"/>
      </a:accent4>
      <a:accent5>
        <a:srgbClr val="C6265B"/>
      </a:accent5>
      <a:accent6>
        <a:srgbClr val="C36406"/>
      </a:accent6>
      <a:hlink>
        <a:srgbClr val="0070C0"/>
      </a:hlink>
      <a:folHlink>
        <a:srgbClr val="848787"/>
      </a:folHlink>
    </a:clrScheme>
    <a:fontScheme name="Anpassat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16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 algn="l">
          <a:defRPr sz="1600" dirty="0" err="1" smtClean="0"/>
        </a:defPPr>
      </a:lstStyle>
    </a:txDef>
  </a:objectDefaults>
  <a:extraClrSchemeLst/>
  <a:custClrLst>
    <a:custClr>
      <a:srgbClr val="7E2A4C"/>
    </a:custClr>
    <a:custClr>
      <a:srgbClr val="E7DAC5"/>
    </a:custClr>
    <a:custClr>
      <a:srgbClr val="305A47"/>
    </a:custClr>
    <a:custClr>
      <a:srgbClr val="353636"/>
    </a:custClr>
    <a:custClr>
      <a:srgbClr val="098394"/>
    </a:custClr>
    <a:custClr>
      <a:srgbClr val="D17200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 name="Primär Röd">
      <a:srgbClr val="A33662"/>
    </a:custClr>
    <a:custClr>
      <a:srgbClr val="F3EDE2"/>
    </a:custClr>
    <a:custClr>
      <a:srgbClr val="40775E"/>
    </a:custClr>
    <a:custClr>
      <a:srgbClr val="727373"/>
    </a:custClr>
    <a:custClr>
      <a:srgbClr val="0CB0C6"/>
    </a:custClr>
    <a:custClr>
      <a:srgbClr val="FF9517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>
      <a:srgbClr val="C03F73"/>
    </a:custClr>
    <a:custClr>
      <a:srgbClr val="F9F6F1"/>
    </a:custClr>
    <a:custClr>
      <a:srgbClr val="AFD4C4"/>
    </a:custClr>
    <a:custClr>
      <a:srgbClr val="CCCCCC"/>
    </a:custClr>
    <a:custClr>
      <a:srgbClr val="4AE0F4"/>
    </a:custClr>
    <a:custClr>
      <a:srgbClr val="FFC075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>
      <a:srgbClr val="F0F0F0"/>
    </a:custClr>
  </a:custClrLst>
  <a:extLst>
    <a:ext uri="{05A4C25C-085E-4340-85A3-A5531E510DB2}">
      <thm15:themeFamily xmlns:thm15="http://schemas.microsoft.com/office/thememl/2012/main" name="SSVR_ presentationsmall_2" id="{F89682A2-611A-4BB4-97D3-F1AEFDA44D13}" vid="{38C7DE3E-A43D-4650-BA73-9EFB3D0BCACB}"/>
    </a:ext>
  </a:extLst>
</a:theme>
</file>

<file path=ppt/theme/theme2.xml><?xml version="1.0" encoding="utf-8"?>
<a:theme xmlns:a="http://schemas.openxmlformats.org/drawingml/2006/main" name="Office-tema">
  <a:themeElements>
    <a:clrScheme name="Inera färg">
      <a:dk1>
        <a:srgbClr val="353636"/>
      </a:dk1>
      <a:lt1>
        <a:sysClr val="window" lastClr="FFFFFF"/>
      </a:lt1>
      <a:dk2>
        <a:srgbClr val="A33662"/>
      </a:dk2>
      <a:lt2>
        <a:srgbClr val="F3EDE2"/>
      </a:lt2>
      <a:accent1>
        <a:srgbClr val="A33662"/>
      </a:accent1>
      <a:accent2>
        <a:srgbClr val="E7DAC5"/>
      </a:accent2>
      <a:accent3>
        <a:srgbClr val="305A47"/>
      </a:accent3>
      <a:accent4>
        <a:srgbClr val="AFD4C4"/>
      </a:accent4>
      <a:accent5>
        <a:srgbClr val="0CB0C6"/>
      </a:accent5>
      <a:accent6>
        <a:srgbClr val="FF9517"/>
      </a:accent6>
      <a:hlink>
        <a:srgbClr val="4AE0F4"/>
      </a:hlink>
      <a:folHlink>
        <a:srgbClr val="FFC07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Inera färg">
      <a:dk1>
        <a:srgbClr val="353636"/>
      </a:dk1>
      <a:lt1>
        <a:sysClr val="window" lastClr="FFFFFF"/>
      </a:lt1>
      <a:dk2>
        <a:srgbClr val="A33662"/>
      </a:dk2>
      <a:lt2>
        <a:srgbClr val="F3EDE2"/>
      </a:lt2>
      <a:accent1>
        <a:srgbClr val="A33662"/>
      </a:accent1>
      <a:accent2>
        <a:srgbClr val="E7DAC5"/>
      </a:accent2>
      <a:accent3>
        <a:srgbClr val="305A47"/>
      </a:accent3>
      <a:accent4>
        <a:srgbClr val="AFD4C4"/>
      </a:accent4>
      <a:accent5>
        <a:srgbClr val="0CB0C6"/>
      </a:accent5>
      <a:accent6>
        <a:srgbClr val="FF9517"/>
      </a:accent6>
      <a:hlink>
        <a:srgbClr val="4AE0F4"/>
      </a:hlink>
      <a:folHlink>
        <a:srgbClr val="FFC07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33491e4f-5d38-4c24-85cb-c5144f8a0d2f}">
  <we:reference id="33491e4f-5d38-4c24-85cb-c5144f8a0d2f" version="1.0.0.0" store="EXCatalog" storeType="EXCatalog"/>
  <we:alternateReferences/>
  <we:properties>
    <we:property name="Office.AutoShowTaskpaneWithDocument" value="false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129BBCBF21362E4099AE6C2F27C58737" ma:contentTypeVersion="23" ma:contentTypeDescription="Skapa ett nytt dokument." ma:contentTypeScope="" ma:versionID="a588d5298e31394954d678862d2d4064">
  <xsd:schema xmlns:xsd="http://www.w3.org/2001/XMLSchema" xmlns:xs="http://www.w3.org/2001/XMLSchema" xmlns:p="http://schemas.microsoft.com/office/2006/metadata/properties" xmlns:ns2="10c3a147-0d64-46aa-a281-dc97358e8373" xmlns:ns3="d7532cd0-e888-47d6-8f58-db0210f25002" targetNamespace="http://schemas.microsoft.com/office/2006/metadata/properties" ma:root="true" ma:fieldsID="4927f31759e8c18c444dc5df4d6c7e77" ns2:_="" ns3:_="">
    <xsd:import namespace="10c3a147-0d64-46aa-a281-dc97358e8373"/>
    <xsd:import namespace="d7532cd0-e888-47d6-8f58-db0210f2500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3:TaxCatchAll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c3a147-0d64-46aa-a281-dc97358e837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Bildmarkeringar" ma:readOnly="false" ma:fieldId="{5cf76f15-5ced-4ddc-b409-7134ff3c332f}" ma:taxonomyMulti="true" ma:sspId="e641fc9e-d469-439b-858c-bb315f8f2b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532cd0-e888-47d6-8f58-db0210f2500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8e5a329e-0f68-4a06-bd4b-cec4da084e05}" ma:internalName="TaxCatchAll" ma:showField="CatchAllData" ma:web="d7532cd0-e888-47d6-8f58-db0210f2500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7532cd0-e888-47d6-8f58-db0210f25002" xsi:nil="true"/>
    <lcf76f155ced4ddcb4097134ff3c332f xmlns="10c3a147-0d64-46aa-a281-dc97358e837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CEBAD6A-AFE5-46E0-9A90-AF4AB80FFBE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DC0143-87B7-4A91-8D9D-FDD8E91A8D16}">
  <ds:schemaRefs>
    <ds:schemaRef ds:uri="10c3a147-0d64-46aa-a281-dc97358e8373"/>
    <ds:schemaRef ds:uri="d7532cd0-e888-47d6-8f58-db0210f2500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4ABDA6A-1F6C-4B42-8544-08E5AE6AC91F}">
  <ds:schemaRefs>
    <ds:schemaRef ds:uri="10c3a147-0d64-46aa-a281-dc97358e8373"/>
    <ds:schemaRef ds:uri="d7532cd0-e888-47d6-8f58-db0210f2500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</Words>
  <Application>Microsoft Office PowerPoint</Application>
  <PresentationFormat>Bredbild</PresentationFormat>
  <Paragraphs>12</Paragraphs>
  <Slides>5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5</vt:i4>
      </vt:variant>
    </vt:vector>
  </HeadingPairs>
  <TitlesOfParts>
    <vt:vector size="8" baseType="lpstr">
      <vt:lpstr>Arial</vt:lpstr>
      <vt:lpstr>Calibri</vt:lpstr>
      <vt:lpstr>Södra sjukvårdsregionen</vt:lpstr>
      <vt:lpstr>PowerPoint-presentation</vt:lpstr>
      <vt:lpstr>Innehåll</vt:lpstr>
      <vt:lpstr>PowerPoint-presentation</vt:lpstr>
      <vt:lpstr>Sammanfattning 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Johansson Söderholm Charlotta</dc:creator>
  <cp:lastModifiedBy>Söderholm Charlotta</cp:lastModifiedBy>
  <cp:revision>18</cp:revision>
  <dcterms:created xsi:type="dcterms:W3CDTF">2024-09-24T08:49:46Z</dcterms:created>
  <dcterms:modified xsi:type="dcterms:W3CDTF">2025-09-04T14:29:54Z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0x010100FCE2F5F4464B614EBB25F3696A084092</vt:lpwstr>
  </property>
  <property fmtid="{D5CDD505-2E9C-101B-9397-08002B2CF9AE}" pid="3" name="Order">
    <vt:r8>32000</vt:r8>
  </property>
  <property fmtid="{D5CDD505-2E9C-101B-9397-08002B2CF9AE}" pid="4" name="MediaServiceImageTags">
    <vt:lpwstr/>
  </property>
</Properties>
</file>